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0" d="100"/>
          <a:sy n="60" d="100"/>
        </p:scale>
        <p:origin x="-77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017A3-3C07-4B23-ADF6-E7E1BC1720AA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61C10-AD23-45C9-8A57-729CAC21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61C10-AD23-45C9-8A57-729CAC21B0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7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89E8-BD97-4695-89C0-14FA41CCAAE7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8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86B4-5678-4536-94E3-200BA492BC16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2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A383-10E7-4DBF-A13B-8AF18082FB9A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1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5797-E6FE-497C-A72E-079D38646F6E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10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5978-53F3-4B5A-A5DD-0EACBB6904E6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63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17FE-192F-4CE9-9DE5-36D33BA80377}" type="datetime1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39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887-8C1E-4156-9EB1-60FAAE7F212E}" type="datetime1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3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ACA1-DA9B-4021-BDAC-8597CF4FE0BD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20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438B-D16D-4E8C-83DC-3C229A6C3430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6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207B-5F46-49B6-B2B2-6FAACD77D1A3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3585-CCBA-4123-8302-03452F08530E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1B60-A83E-4574-BE71-312D86ED29B3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30B1-4D11-49D0-AE4F-732033D4C2DC}" type="datetime1">
              <a:rPr lang="en-US" smtClean="0"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1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EB38-9737-4B77-B7D8-97D89F76FBF1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5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0759-1DCF-4201-B959-85810C61711F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5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25A7-397D-4DF8-ABDC-88F9E13A783D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49F5-D14D-47B5-8C80-C814220C3F79}" type="datetime1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4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7AA4E2-770F-4067-8ABA-ECC84BA24B8C}" type="datetime1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8DDB-FF5B-464C-BDD7-A168E6C2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79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6435" y="1247746"/>
            <a:ext cx="67376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Ustaad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Shaheed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Murtaza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Adobe Garamond Pro" panose="02020502060506020403" pitchFamily="18" charset="0"/>
              </a:rPr>
              <a:t>Mutahri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6753" y="125336"/>
            <a:ext cx="20970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j-lt"/>
              </a:rPr>
              <a:t>AQAL</a:t>
            </a:r>
            <a:endParaRPr lang="en-US" sz="5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j-lt"/>
            </a:endParaRPr>
          </a:p>
          <a:p>
            <a:pPr algn="ctr"/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1673" y="4701410"/>
            <a:ext cx="5947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AQAL OR DIL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BUSHR’A AQAL OR MARFAT-E-ILAHI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8387" y="4192605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PARTS:</a:t>
            </a: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APNI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 PR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HUSN-E-ZANN,DOSRO KO MALAMAT KARNA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SALAH MASHIRAH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440" y="2052925"/>
            <a:ext cx="8190181" cy="4195481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Apni</a:t>
            </a:r>
            <a:r>
              <a:rPr lang="en-US" sz="2400" dirty="0" smtClean="0"/>
              <a:t> </a:t>
            </a:r>
            <a:r>
              <a:rPr lang="en-US" sz="2400" dirty="0" err="1" smtClean="0"/>
              <a:t>Zaat</a:t>
            </a:r>
            <a:r>
              <a:rPr lang="en-US" sz="2400" dirty="0" smtClean="0"/>
              <a:t> Par </a:t>
            </a:r>
            <a:r>
              <a:rPr lang="en-US" sz="2400" dirty="0" err="1" smtClean="0"/>
              <a:t>Husn</a:t>
            </a:r>
            <a:r>
              <a:rPr lang="en-US" sz="2400" dirty="0" smtClean="0"/>
              <a:t>-e-</a:t>
            </a:r>
            <a:r>
              <a:rPr lang="en-US" sz="2400" dirty="0" err="1" smtClean="0"/>
              <a:t>zann</a:t>
            </a:r>
            <a:r>
              <a:rPr lang="en-US" sz="2400" dirty="0" smtClean="0"/>
              <a:t> Or </a:t>
            </a:r>
            <a:r>
              <a:rPr lang="en-US" sz="2400" dirty="0" err="1" smtClean="0"/>
              <a:t>Dosro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Bad-</a:t>
            </a:r>
            <a:r>
              <a:rPr lang="en-US" sz="2400" dirty="0" err="1" smtClean="0"/>
              <a:t>gumani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 Is </a:t>
            </a:r>
            <a:r>
              <a:rPr lang="en-US" sz="2400" dirty="0" err="1" smtClean="0"/>
              <a:t>Qadar</a:t>
            </a:r>
            <a:r>
              <a:rPr lang="en-US" sz="2400" dirty="0" smtClean="0"/>
              <a:t> </a:t>
            </a:r>
            <a:r>
              <a:rPr lang="en-US" sz="2400" dirty="0" err="1" smtClean="0"/>
              <a:t>Samaji</a:t>
            </a:r>
            <a:r>
              <a:rPr lang="en-US" sz="2400" dirty="0" smtClean="0"/>
              <a:t> </a:t>
            </a:r>
            <a:r>
              <a:rPr lang="en-US" sz="2400" dirty="0" err="1" smtClean="0"/>
              <a:t>Masail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Shikar</a:t>
            </a:r>
            <a:r>
              <a:rPr lang="en-US" sz="2400" dirty="0" smtClean="0"/>
              <a:t> Kr </a:t>
            </a:r>
            <a:r>
              <a:rPr lang="en-US" sz="2400" dirty="0" err="1" smtClean="0"/>
              <a:t>Dyta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K Jin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Shumaar</a:t>
            </a:r>
            <a:r>
              <a:rPr lang="en-US" sz="2400" dirty="0" smtClean="0"/>
              <a:t> </a:t>
            </a:r>
            <a:r>
              <a:rPr lang="en-US" sz="2400" dirty="0" err="1" smtClean="0"/>
              <a:t>Nahi</a:t>
            </a:r>
            <a:endParaRPr lang="en-US" sz="2400" dirty="0" smtClean="0"/>
          </a:p>
          <a:p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Mashrati</a:t>
            </a:r>
            <a:r>
              <a:rPr lang="en-US" sz="2400" dirty="0" smtClean="0"/>
              <a:t> </a:t>
            </a:r>
            <a:r>
              <a:rPr lang="en-US" sz="2400" dirty="0" err="1" smtClean="0"/>
              <a:t>Adal</a:t>
            </a:r>
            <a:r>
              <a:rPr lang="en-US" sz="2400" dirty="0" smtClean="0"/>
              <a:t>-o-</a:t>
            </a:r>
            <a:r>
              <a:rPr lang="en-US" sz="2400" dirty="0" err="1"/>
              <a:t>I</a:t>
            </a:r>
            <a:r>
              <a:rPr lang="en-US" sz="2400" dirty="0" err="1" smtClean="0"/>
              <a:t>naf</a:t>
            </a:r>
            <a:r>
              <a:rPr lang="en-US" sz="2400" dirty="0" smtClean="0"/>
              <a:t> </a:t>
            </a:r>
            <a:r>
              <a:rPr lang="en-US" sz="2400" dirty="0" err="1" smtClean="0"/>
              <a:t>Krny</a:t>
            </a:r>
            <a:r>
              <a:rPr lang="en-US" sz="2400" dirty="0" smtClean="0"/>
              <a:t> Mein </a:t>
            </a:r>
            <a:r>
              <a:rPr lang="en-US" sz="2400" dirty="0" err="1" smtClean="0"/>
              <a:t>Rukawat</a:t>
            </a:r>
            <a:r>
              <a:rPr lang="en-US" sz="2400" dirty="0" smtClean="0"/>
              <a:t> Bun </a:t>
            </a:r>
            <a:r>
              <a:rPr lang="en-US" sz="2400" dirty="0" err="1" smtClean="0"/>
              <a:t>Jata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r>
              <a:rPr lang="en-US" sz="2400" dirty="0" err="1" smtClean="0"/>
              <a:t>Insan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Chahye</a:t>
            </a:r>
            <a:r>
              <a:rPr lang="en-US" sz="2400" dirty="0" smtClean="0"/>
              <a:t> K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Apny</a:t>
            </a:r>
            <a:r>
              <a:rPr lang="en-US" sz="2400" dirty="0" smtClean="0"/>
              <a:t> </a:t>
            </a:r>
            <a:r>
              <a:rPr lang="en-US" sz="2400" dirty="0" err="1" smtClean="0"/>
              <a:t>Nafs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Shirk Mein </a:t>
            </a:r>
            <a:r>
              <a:rPr lang="en-US" sz="2400" dirty="0" err="1" smtClean="0"/>
              <a:t>Mubtila</a:t>
            </a:r>
            <a:r>
              <a:rPr lang="en-US" sz="2400" dirty="0" smtClean="0"/>
              <a:t> </a:t>
            </a:r>
            <a:r>
              <a:rPr lang="en-US" sz="2400" dirty="0" err="1" smtClean="0"/>
              <a:t>Hony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</a:t>
            </a:r>
            <a:r>
              <a:rPr lang="en-US" sz="2400" dirty="0" err="1" smtClean="0"/>
              <a:t>Mehfooz</a:t>
            </a:r>
            <a:r>
              <a:rPr lang="en-US" sz="2400" dirty="0" smtClean="0"/>
              <a:t> </a:t>
            </a:r>
            <a:r>
              <a:rPr lang="en-US" sz="2400" dirty="0" err="1" smtClean="0"/>
              <a:t>Rkhty</a:t>
            </a:r>
            <a:r>
              <a:rPr lang="en-US" sz="2400" dirty="0" smtClean="0"/>
              <a:t> Hue Is Par </a:t>
            </a:r>
            <a:r>
              <a:rPr lang="en-US" sz="2400" dirty="0" err="1" smtClean="0"/>
              <a:t>Hamesha</a:t>
            </a:r>
            <a:r>
              <a:rPr lang="en-US" sz="2400" dirty="0" smtClean="0"/>
              <a:t> So-e-</a:t>
            </a:r>
            <a:r>
              <a:rPr lang="en-US" sz="2400" dirty="0" err="1" smtClean="0"/>
              <a:t>zann</a:t>
            </a:r>
            <a:r>
              <a:rPr lang="en-US" sz="2400" dirty="0" smtClean="0"/>
              <a:t> </a:t>
            </a:r>
            <a:r>
              <a:rPr lang="en-US" sz="2400" dirty="0" err="1" smtClean="0"/>
              <a:t>Rakhey</a:t>
            </a:r>
            <a:endParaRPr lang="en-US" sz="2400" dirty="0" smtClean="0"/>
          </a:p>
          <a:p>
            <a:r>
              <a:rPr lang="en-US" sz="2400" dirty="0" err="1" smtClean="0"/>
              <a:t>Mola</a:t>
            </a:r>
            <a:r>
              <a:rPr lang="en-US" sz="2400" dirty="0" smtClean="0"/>
              <a:t> Ali ( A.S ):</a:t>
            </a:r>
          </a:p>
          <a:p>
            <a:pPr marL="0" indent="0" algn="ctr">
              <a:buNone/>
            </a:pPr>
            <a:r>
              <a:rPr lang="en-US" sz="2400" i="1" dirty="0" err="1" smtClean="0"/>
              <a:t>Momin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Nafs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Subha</a:t>
            </a:r>
            <a:r>
              <a:rPr lang="en-US" sz="2400" i="1" dirty="0" smtClean="0"/>
              <a:t>-o-sham </a:t>
            </a:r>
            <a:r>
              <a:rPr lang="en-US" sz="2400" i="1" dirty="0" err="1" smtClean="0"/>
              <a:t>Guman</a:t>
            </a:r>
            <a:r>
              <a:rPr lang="en-US" sz="2400" i="1" dirty="0" smtClean="0"/>
              <a:t> Karta </a:t>
            </a:r>
            <a:r>
              <a:rPr lang="en-US" sz="2400" i="1" dirty="0" err="1" smtClean="0"/>
              <a:t>Hai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ISLAM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AQLI PEHLU KI PABANDI KARNA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Islam Is Lye </a:t>
            </a:r>
            <a:r>
              <a:rPr lang="en-US" sz="2400" dirty="0" err="1" smtClean="0"/>
              <a:t>Aya</a:t>
            </a:r>
            <a:r>
              <a:rPr lang="en-US" sz="2400" dirty="0" smtClean="0"/>
              <a:t> </a:t>
            </a:r>
            <a:r>
              <a:rPr lang="en-US" sz="2400" dirty="0" err="1" smtClean="0"/>
              <a:t>Tha</a:t>
            </a:r>
            <a:r>
              <a:rPr lang="en-US" sz="2400" dirty="0" smtClean="0"/>
              <a:t> K </a:t>
            </a:r>
            <a:r>
              <a:rPr lang="en-US" sz="2400" dirty="0" err="1" smtClean="0"/>
              <a:t>Esy</a:t>
            </a:r>
            <a:r>
              <a:rPr lang="en-US" sz="2400" dirty="0" smtClean="0"/>
              <a:t> </a:t>
            </a:r>
            <a:r>
              <a:rPr lang="en-US" sz="2400" dirty="0" err="1" smtClean="0"/>
              <a:t>Insan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Azad </a:t>
            </a:r>
            <a:br>
              <a:rPr lang="en-US" sz="2400" dirty="0" smtClean="0"/>
            </a:br>
            <a:r>
              <a:rPr lang="en-US" sz="2400" dirty="0" err="1" smtClean="0"/>
              <a:t>Kra</a:t>
            </a:r>
            <a:r>
              <a:rPr lang="en-US" sz="2400" dirty="0" smtClean="0"/>
              <a:t> </a:t>
            </a:r>
            <a:r>
              <a:rPr lang="en-US" sz="2400" dirty="0" err="1" smtClean="0"/>
              <a:t>Saky</a:t>
            </a:r>
            <a:r>
              <a:rPr lang="en-US" sz="2400" dirty="0" smtClean="0"/>
              <a:t> Jo </a:t>
            </a:r>
            <a:r>
              <a:rPr lang="en-US" sz="2400" dirty="0" err="1" smtClean="0"/>
              <a:t>Apny</a:t>
            </a:r>
            <a:r>
              <a:rPr lang="en-US" sz="2400" dirty="0" smtClean="0"/>
              <a:t> </a:t>
            </a:r>
            <a:r>
              <a:rPr lang="en-US" sz="2400" dirty="0" err="1" smtClean="0"/>
              <a:t>Nafs</a:t>
            </a:r>
            <a:r>
              <a:rPr lang="en-US" sz="2400" dirty="0" smtClean="0"/>
              <a:t> K </a:t>
            </a:r>
            <a:r>
              <a:rPr lang="en-US" sz="2400" dirty="0" err="1" smtClean="0"/>
              <a:t>Samny</a:t>
            </a:r>
            <a:r>
              <a:rPr lang="en-US" sz="2400" dirty="0" smtClean="0"/>
              <a:t> Dub </a:t>
            </a:r>
            <a:r>
              <a:rPr lang="en-US" sz="2400" dirty="0" err="1" smtClean="0"/>
              <a:t>Jata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Hai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Islam Is Lye </a:t>
            </a:r>
            <a:r>
              <a:rPr lang="en-US" sz="2400" dirty="0" err="1" smtClean="0"/>
              <a:t>Aya</a:t>
            </a:r>
            <a:r>
              <a:rPr lang="en-US" sz="2400" dirty="0" smtClean="0"/>
              <a:t> </a:t>
            </a:r>
            <a:r>
              <a:rPr lang="en-US" sz="2400" dirty="0" err="1" smtClean="0"/>
              <a:t>Tha</a:t>
            </a:r>
            <a:r>
              <a:rPr lang="en-US" sz="2400" dirty="0" smtClean="0"/>
              <a:t> K In </a:t>
            </a:r>
            <a:r>
              <a:rPr lang="en-US" sz="2400" dirty="0" err="1" smtClean="0"/>
              <a:t>Pabandio</a:t>
            </a:r>
            <a:r>
              <a:rPr lang="en-US" sz="2400" dirty="0" smtClean="0"/>
              <a:t> Or </a:t>
            </a:r>
            <a:br>
              <a:rPr lang="en-US" sz="2400" dirty="0" smtClean="0"/>
            </a:br>
            <a:r>
              <a:rPr lang="en-US" sz="2400" dirty="0" err="1" smtClean="0"/>
              <a:t>Beriyo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Tor </a:t>
            </a:r>
            <a:r>
              <a:rPr lang="en-US" sz="2400" dirty="0" err="1" smtClean="0"/>
              <a:t>Daaly</a:t>
            </a:r>
            <a:r>
              <a:rPr lang="en-US" sz="2400" dirty="0" smtClean="0"/>
              <a:t> Jo Logo Ki </a:t>
            </a:r>
            <a:r>
              <a:rPr lang="en-US" sz="2400" dirty="0" err="1" smtClean="0"/>
              <a:t>Aqlo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/>
              <a:t>Q</a:t>
            </a:r>
            <a:r>
              <a:rPr lang="en-US" sz="2400" dirty="0" err="1" smtClean="0"/>
              <a:t>aid</a:t>
            </a:r>
            <a:r>
              <a:rPr lang="en-US" sz="2400" dirty="0" smtClean="0"/>
              <a:t> Mein </a:t>
            </a:r>
            <a:r>
              <a:rPr lang="en-US" sz="2400" dirty="0" err="1" smtClean="0"/>
              <a:t>Rakhy</a:t>
            </a:r>
            <a:r>
              <a:rPr lang="en-US" sz="2400" dirty="0" smtClean="0"/>
              <a:t> Hue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Islam Is Lye </a:t>
            </a:r>
            <a:r>
              <a:rPr lang="en-US" sz="2400" dirty="0" err="1" smtClean="0"/>
              <a:t>Aya</a:t>
            </a:r>
            <a:r>
              <a:rPr lang="en-US" sz="2400" dirty="0" smtClean="0"/>
              <a:t> </a:t>
            </a:r>
            <a:r>
              <a:rPr lang="en-US" sz="2400" dirty="0" err="1" smtClean="0"/>
              <a:t>Tha</a:t>
            </a:r>
            <a:r>
              <a:rPr lang="en-US" sz="2400" dirty="0" smtClean="0"/>
              <a:t> K In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Bojh</a:t>
            </a:r>
            <a:r>
              <a:rPr lang="en-US" sz="2400" dirty="0" smtClean="0"/>
              <a:t> </a:t>
            </a:r>
            <a:r>
              <a:rPr lang="en-US" sz="2400" dirty="0" err="1" smtClean="0"/>
              <a:t>Utary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IKHLAKI EHLIYAT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 KARNY K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LIYE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Is Me Koi </a:t>
            </a:r>
            <a:r>
              <a:rPr lang="en-US" sz="2400" dirty="0" err="1" smtClean="0"/>
              <a:t>Shak</a:t>
            </a:r>
            <a:r>
              <a:rPr lang="en-US" sz="2400" dirty="0" smtClean="0"/>
              <a:t> </a:t>
            </a:r>
            <a:r>
              <a:rPr lang="en-US" sz="2400" dirty="0" err="1" smtClean="0"/>
              <a:t>Nahi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K </a:t>
            </a:r>
            <a:r>
              <a:rPr lang="en-US" sz="2400" dirty="0" err="1" smtClean="0"/>
              <a:t>Nafs</a:t>
            </a:r>
            <a:r>
              <a:rPr lang="en-US" sz="2400" dirty="0" smtClean="0"/>
              <a:t> K </a:t>
            </a:r>
            <a:r>
              <a:rPr lang="en-US" sz="2400" dirty="0" err="1" smtClean="0"/>
              <a:t>Sath</a:t>
            </a:r>
            <a:r>
              <a:rPr lang="en-US" sz="2400" dirty="0" smtClean="0"/>
              <a:t> Jung </a:t>
            </a:r>
            <a:br>
              <a:rPr lang="en-US" sz="2400" dirty="0" smtClean="0"/>
            </a:br>
            <a:r>
              <a:rPr lang="en-US" sz="2400" dirty="0" err="1" smtClean="0"/>
              <a:t>Karny</a:t>
            </a:r>
            <a:r>
              <a:rPr lang="en-US" sz="2400" dirty="0" smtClean="0"/>
              <a:t> Ki </a:t>
            </a:r>
            <a:r>
              <a:rPr lang="en-US" sz="2400" dirty="0" err="1" smtClean="0"/>
              <a:t>Salahiyaten</a:t>
            </a:r>
            <a:r>
              <a:rPr lang="en-US" sz="2400" dirty="0" smtClean="0"/>
              <a:t> </a:t>
            </a:r>
            <a:r>
              <a:rPr lang="en-US" sz="2400" dirty="0" err="1" smtClean="0"/>
              <a:t>Achanak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Nahi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Joti</a:t>
            </a:r>
            <a:r>
              <a:rPr lang="en-US" sz="2400" dirty="0" smtClean="0"/>
              <a:t> </a:t>
            </a:r>
            <a:r>
              <a:rPr lang="en-US" sz="2400" dirty="0" err="1" smtClean="0"/>
              <a:t>Hain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1" dirty="0" err="1" smtClean="0"/>
              <a:t>Marhala</a:t>
            </a:r>
            <a:r>
              <a:rPr lang="en-US" sz="2400" b="1" i="1" dirty="0" smtClean="0"/>
              <a:t> 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dirty="0" err="1" smtClean="0"/>
              <a:t>Insan</a:t>
            </a:r>
            <a:r>
              <a:rPr lang="en-US" sz="2400" dirty="0" smtClean="0"/>
              <a:t> Ki Ye </a:t>
            </a:r>
            <a:r>
              <a:rPr lang="en-US" sz="2400" dirty="0" err="1" smtClean="0"/>
              <a:t>Zimmedari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K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Apni</a:t>
            </a:r>
            <a:r>
              <a:rPr lang="en-US" sz="2400" dirty="0" smtClean="0"/>
              <a:t> </a:t>
            </a:r>
            <a:r>
              <a:rPr lang="en-US" sz="2400" dirty="0" err="1" smtClean="0"/>
              <a:t>Umango</a:t>
            </a:r>
            <a:r>
              <a:rPr lang="en-US" sz="2400" dirty="0" smtClean="0"/>
              <a:t> Or </a:t>
            </a:r>
            <a:r>
              <a:rPr lang="en-US" sz="2400" dirty="0" err="1" smtClean="0"/>
              <a:t>Khuwahishat</a:t>
            </a:r>
            <a:r>
              <a:rPr lang="en-US" sz="2400" dirty="0" smtClean="0"/>
              <a:t> K </a:t>
            </a:r>
            <a:r>
              <a:rPr lang="en-US" sz="2400" dirty="0" err="1" smtClean="0"/>
              <a:t>Samny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Dat</a:t>
            </a:r>
            <a:r>
              <a:rPr lang="en-US" sz="2400" dirty="0" smtClean="0"/>
              <a:t> Jae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br>
              <a:rPr lang="en-US" sz="2400" dirty="0" smtClean="0"/>
            </a:br>
            <a:r>
              <a:rPr lang="en-US" sz="2400" b="1" i="1" dirty="0" err="1" smtClean="0"/>
              <a:t>Marhala</a:t>
            </a:r>
            <a:r>
              <a:rPr lang="en-US" sz="2400" b="1" i="1" dirty="0" smtClean="0"/>
              <a:t> 2</a:t>
            </a:r>
            <a:br>
              <a:rPr lang="en-US" sz="2400" b="1" i="1" dirty="0" smtClean="0"/>
            </a:br>
            <a:r>
              <a:rPr lang="en-US" sz="2400" dirty="0" smtClean="0"/>
              <a:t>			</a:t>
            </a:r>
            <a:r>
              <a:rPr lang="en-US" sz="2400" dirty="0" err="1" smtClean="0"/>
              <a:t>Nafs</a:t>
            </a:r>
            <a:r>
              <a:rPr lang="en-US" sz="2400" dirty="0" smtClean="0"/>
              <a:t>-e-</a:t>
            </a:r>
            <a:r>
              <a:rPr lang="en-US" sz="2400" dirty="0" err="1" smtClean="0"/>
              <a:t>ammara</a:t>
            </a:r>
            <a:r>
              <a:rPr lang="en-US" sz="2400" dirty="0" smtClean="0"/>
              <a:t> </a:t>
            </a:r>
            <a:r>
              <a:rPr lang="en-US" sz="2400" dirty="0" err="1" smtClean="0"/>
              <a:t>Pr</a:t>
            </a:r>
            <a:r>
              <a:rPr lang="en-US" sz="2400" dirty="0" smtClean="0"/>
              <a:t> </a:t>
            </a:r>
            <a:r>
              <a:rPr lang="en-US" sz="2400" dirty="0" err="1" smtClean="0"/>
              <a:t>Mukamal</a:t>
            </a:r>
            <a:r>
              <a:rPr lang="en-US" sz="2400" dirty="0" smtClean="0"/>
              <a:t> </a:t>
            </a:r>
            <a:r>
              <a:rPr lang="en-US" sz="2400" dirty="0" err="1" smtClean="0"/>
              <a:t>Ghalba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POINT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DIL-O-DIMAGH k </a:t>
            </a:r>
            <a:r>
              <a:rPr lang="en-US" sz="3200" dirty="0" err="1" smtClean="0"/>
              <a:t>darmiyan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tamam</a:t>
            </a:r>
            <a:r>
              <a:rPr lang="en-US" sz="3200" dirty="0" smtClean="0"/>
              <a:t> </a:t>
            </a:r>
            <a:r>
              <a:rPr lang="en-US" sz="3200" dirty="0" err="1" smtClean="0"/>
              <a:t>maamilat</a:t>
            </a:r>
            <a:r>
              <a:rPr lang="en-US" sz="3200" dirty="0" smtClean="0"/>
              <a:t> </a:t>
            </a:r>
            <a:r>
              <a:rPr lang="en-US" sz="3200" dirty="0" err="1" smtClean="0"/>
              <a:t>mein</a:t>
            </a:r>
            <a:r>
              <a:rPr lang="en-US" sz="3200" dirty="0" smtClean="0"/>
              <a:t> AQAL </a:t>
            </a:r>
            <a:r>
              <a:rPr lang="en-US" sz="3200" dirty="0" err="1" smtClean="0"/>
              <a:t>ki</a:t>
            </a:r>
            <a:r>
              <a:rPr lang="en-US" sz="3200" dirty="0" smtClean="0"/>
              <a:t> </a:t>
            </a:r>
            <a:r>
              <a:rPr lang="en-US" sz="3200" dirty="0" err="1" smtClean="0"/>
              <a:t>taraf</a:t>
            </a:r>
            <a:r>
              <a:rPr lang="en-US" sz="3200" dirty="0" smtClean="0"/>
              <a:t> </a:t>
            </a:r>
            <a:r>
              <a:rPr lang="en-US" sz="3200" dirty="0" err="1" smtClean="0"/>
              <a:t>rajo</a:t>
            </a:r>
            <a:r>
              <a:rPr lang="en-US" sz="3200" dirty="0" smtClean="0"/>
              <a:t>’ </a:t>
            </a:r>
            <a:r>
              <a:rPr lang="en-US" sz="3200" dirty="0" err="1" smtClean="0"/>
              <a:t>karyen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0990" y="4030579"/>
            <a:ext cx="6192721" cy="1200329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non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9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161" y="2908535"/>
            <a:ext cx="7055380" cy="1400530"/>
          </a:xfrm>
        </p:spPr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AQAL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DIL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3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/>
              <a:t>CONTENTS: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448" y="1269152"/>
            <a:ext cx="8063638" cy="5588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* </a:t>
            </a:r>
            <a:r>
              <a:rPr lang="en-US" sz="2400" dirty="0" err="1" smtClean="0"/>
              <a:t>Insan</a:t>
            </a:r>
            <a:r>
              <a:rPr lang="en-US" sz="2400" dirty="0" smtClean="0"/>
              <a:t> K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Pehlu</a:t>
            </a:r>
            <a:r>
              <a:rPr lang="en-US" sz="2400" dirty="0" smtClean="0"/>
              <a:t> Jo Us Ki </a:t>
            </a:r>
            <a:r>
              <a:rPr lang="en-US" sz="2400" dirty="0" err="1" smtClean="0"/>
              <a:t>Fa’aliyat</a:t>
            </a:r>
            <a:r>
              <a:rPr lang="en-US" sz="2400" dirty="0" smtClean="0"/>
              <a:t> Mein </a:t>
            </a:r>
            <a:r>
              <a:rPr lang="en-US" sz="2400" dirty="0" err="1" smtClean="0"/>
              <a:t>Moasar</a:t>
            </a:r>
            <a:r>
              <a:rPr lang="en-US" sz="2400" dirty="0" smtClean="0"/>
              <a:t> </a:t>
            </a:r>
            <a:r>
              <a:rPr lang="en-US" sz="2400" dirty="0" err="1" smtClean="0"/>
              <a:t>Hoty</a:t>
            </a:r>
            <a:r>
              <a:rPr lang="en-US" sz="2400" dirty="0" smtClean="0"/>
              <a:t> Hein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 </a:t>
            </a:r>
            <a:r>
              <a:rPr lang="en-US" sz="2400" dirty="0" err="1" smtClean="0"/>
              <a:t>Ek</a:t>
            </a:r>
            <a:r>
              <a:rPr lang="en-US" sz="2400" dirty="0" smtClean="0"/>
              <a:t> </a:t>
            </a:r>
            <a:r>
              <a:rPr lang="en-US" sz="2400" dirty="0" err="1" smtClean="0"/>
              <a:t>sarchashma</a:t>
            </a:r>
            <a:r>
              <a:rPr lang="en-US" sz="2400" dirty="0" smtClean="0"/>
              <a:t> Or </a:t>
            </a:r>
            <a:r>
              <a:rPr lang="en-US" sz="2400" dirty="0" err="1" smtClean="0"/>
              <a:t>Mutawaqqe</a:t>
            </a:r>
            <a:r>
              <a:rPr lang="en-US" sz="2400" dirty="0" smtClean="0"/>
              <a:t> </a:t>
            </a:r>
            <a:r>
              <a:rPr lang="en-US" sz="2400" dirty="0" err="1" smtClean="0"/>
              <a:t>Tanaz’a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 </a:t>
            </a:r>
            <a:r>
              <a:rPr lang="en-US" sz="2400" dirty="0" err="1" smtClean="0"/>
              <a:t>Aqal</a:t>
            </a:r>
            <a:r>
              <a:rPr lang="en-US" sz="2400" dirty="0" smtClean="0"/>
              <a:t> K </a:t>
            </a:r>
            <a:r>
              <a:rPr lang="en-US" sz="2400" dirty="0" err="1" smtClean="0"/>
              <a:t>Hukum</a:t>
            </a:r>
            <a:r>
              <a:rPr lang="en-US" sz="2400" dirty="0" smtClean="0"/>
              <a:t> Par </a:t>
            </a:r>
            <a:r>
              <a:rPr lang="en-US" sz="2400" dirty="0" err="1" smtClean="0"/>
              <a:t>Dil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Asar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 </a:t>
            </a:r>
            <a:r>
              <a:rPr lang="en-US" sz="2400" dirty="0" err="1" smtClean="0"/>
              <a:t>Apni</a:t>
            </a:r>
            <a:r>
              <a:rPr lang="en-US" sz="2400" dirty="0" smtClean="0"/>
              <a:t> </a:t>
            </a:r>
            <a:r>
              <a:rPr lang="en-US" sz="2400" dirty="0" err="1" smtClean="0"/>
              <a:t>Zaat</a:t>
            </a:r>
            <a:r>
              <a:rPr lang="en-US" sz="2400" dirty="0" smtClean="0"/>
              <a:t> Par </a:t>
            </a:r>
            <a:r>
              <a:rPr lang="en-US" sz="2400" dirty="0" err="1" smtClean="0"/>
              <a:t>Husn</a:t>
            </a:r>
            <a:r>
              <a:rPr lang="en-US" sz="2400" dirty="0" smtClean="0"/>
              <a:t> E </a:t>
            </a:r>
            <a:r>
              <a:rPr lang="en-US" sz="2400" dirty="0" err="1" smtClean="0"/>
              <a:t>Zann</a:t>
            </a:r>
            <a:r>
              <a:rPr lang="en-US" sz="2400" dirty="0" smtClean="0"/>
              <a:t> </a:t>
            </a:r>
            <a:r>
              <a:rPr lang="en-US" sz="2400" dirty="0" err="1" smtClean="0"/>
              <a:t>Rakhna</a:t>
            </a:r>
            <a:r>
              <a:rPr lang="en-US" sz="2400" dirty="0" smtClean="0"/>
              <a:t> Or </a:t>
            </a:r>
            <a:r>
              <a:rPr lang="en-US" sz="2400" dirty="0" err="1" smtClean="0"/>
              <a:t>Dosro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Malamat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 Salah </a:t>
            </a:r>
            <a:r>
              <a:rPr lang="en-US" sz="2400" dirty="0" err="1" smtClean="0"/>
              <a:t>Mashirah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  Islam Or </a:t>
            </a:r>
            <a:r>
              <a:rPr lang="en-US" sz="2400" dirty="0" err="1" smtClean="0"/>
              <a:t>Aqli</a:t>
            </a:r>
            <a:r>
              <a:rPr lang="en-US" sz="2400" dirty="0" smtClean="0"/>
              <a:t> </a:t>
            </a:r>
            <a:r>
              <a:rPr lang="en-US" sz="2400" dirty="0" err="1" smtClean="0"/>
              <a:t>Pehlu</a:t>
            </a:r>
            <a:r>
              <a:rPr lang="en-US" sz="2400" dirty="0" smtClean="0"/>
              <a:t> Ki </a:t>
            </a:r>
            <a:r>
              <a:rPr lang="en-US" sz="2400" dirty="0" err="1" smtClean="0"/>
              <a:t>Pabandi</a:t>
            </a:r>
            <a:r>
              <a:rPr lang="en-US" sz="2400" dirty="0" smtClean="0"/>
              <a:t> </a:t>
            </a:r>
            <a:r>
              <a:rPr lang="en-US" sz="2400" dirty="0" err="1" smtClean="0"/>
              <a:t>Karna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  </a:t>
            </a:r>
            <a:r>
              <a:rPr lang="en-US" sz="2400" dirty="0" err="1" smtClean="0"/>
              <a:t>Ikhlaki</a:t>
            </a:r>
            <a:r>
              <a:rPr lang="en-US" sz="2400" dirty="0" smtClean="0"/>
              <a:t> </a:t>
            </a:r>
            <a:r>
              <a:rPr lang="en-US" sz="2400" dirty="0" err="1" smtClean="0"/>
              <a:t>Ehyliyat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Karny</a:t>
            </a:r>
            <a:r>
              <a:rPr lang="en-US" sz="2400" dirty="0" smtClean="0"/>
              <a:t> K Lye.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*  Key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INSAN K WO PEHLU JO US KI FAALIYAT MEIN MOASAR HOTY HEIN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Insan</a:t>
            </a:r>
            <a:r>
              <a:rPr lang="en-US" sz="2400" dirty="0" smtClean="0"/>
              <a:t> </a:t>
            </a:r>
            <a:r>
              <a:rPr lang="en-US" sz="2400" dirty="0" err="1" smtClean="0"/>
              <a:t>mein</a:t>
            </a:r>
            <a:r>
              <a:rPr lang="en-US" sz="2400" dirty="0"/>
              <a:t> 2</a:t>
            </a:r>
            <a:r>
              <a:rPr lang="en-US" sz="2400" dirty="0" smtClean="0"/>
              <a:t> </a:t>
            </a:r>
            <a:r>
              <a:rPr lang="en-US" sz="2400" dirty="0" err="1" smtClean="0"/>
              <a:t>markazi</a:t>
            </a:r>
            <a:r>
              <a:rPr lang="en-US" sz="2400" dirty="0" smtClean="0"/>
              <a:t> </a:t>
            </a:r>
            <a:r>
              <a:rPr lang="en-US" sz="2400" dirty="0" err="1"/>
              <a:t>q</a:t>
            </a:r>
            <a:r>
              <a:rPr lang="en-US" sz="2400" dirty="0" err="1" smtClean="0"/>
              <a:t>utub</a:t>
            </a:r>
            <a:r>
              <a:rPr lang="en-US" sz="2400" dirty="0" smtClean="0"/>
              <a:t> </a:t>
            </a:r>
            <a:r>
              <a:rPr lang="en-US" sz="2400" dirty="0" err="1" smtClean="0"/>
              <a:t>hoty</a:t>
            </a:r>
            <a:r>
              <a:rPr lang="en-US" sz="2400" dirty="0" smtClean="0"/>
              <a:t> </a:t>
            </a:r>
            <a:r>
              <a:rPr lang="en-US" sz="2400" dirty="0" err="1" smtClean="0"/>
              <a:t>hein</a:t>
            </a:r>
            <a:r>
              <a:rPr lang="en-US" sz="2400" dirty="0" smtClean="0"/>
              <a:t> </a:t>
            </a:r>
            <a:r>
              <a:rPr lang="en-US" sz="2400" dirty="0" err="1" smtClean="0"/>
              <a:t>jo</a:t>
            </a:r>
            <a:r>
              <a:rPr lang="en-US" sz="2400" dirty="0" smtClean="0"/>
              <a:t> us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amli</a:t>
            </a:r>
            <a:r>
              <a:rPr lang="en-US" sz="2400" dirty="0" smtClean="0"/>
              <a:t> </a:t>
            </a:r>
            <a:r>
              <a:rPr lang="en-US" sz="2400" dirty="0" err="1" smtClean="0"/>
              <a:t>sargarmio</a:t>
            </a:r>
            <a:r>
              <a:rPr lang="en-US" sz="2400" dirty="0" smtClean="0"/>
              <a:t> or </a:t>
            </a:r>
            <a:r>
              <a:rPr lang="en-US" sz="2400" dirty="0" err="1" smtClean="0"/>
              <a:t>roohani</a:t>
            </a:r>
            <a:r>
              <a:rPr lang="en-US" sz="2400" dirty="0" smtClean="0"/>
              <a:t> </a:t>
            </a:r>
            <a:r>
              <a:rPr lang="en-US" sz="2400" dirty="0" err="1" smtClean="0"/>
              <a:t>tajalliyat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(control) </a:t>
            </a:r>
            <a:r>
              <a:rPr lang="en-US" sz="2400" dirty="0" err="1" smtClean="0"/>
              <a:t>karty</a:t>
            </a:r>
            <a:r>
              <a:rPr lang="en-US" sz="2400" dirty="0" smtClean="0"/>
              <a:t> </a:t>
            </a:r>
            <a:r>
              <a:rPr lang="en-US" sz="2400" dirty="0" err="1" smtClean="0"/>
              <a:t>hein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</a:t>
            </a:r>
            <a:r>
              <a:rPr lang="en-US" sz="2400" dirty="0" err="1" smtClean="0"/>
              <a:t>Aqal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en-US" sz="2400" dirty="0" err="1" smtClean="0"/>
              <a:t>Dil</a:t>
            </a:r>
            <a:endParaRPr lang="en-US" sz="2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u="sng" dirty="0" smtClean="0"/>
              <a:t>AQAL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8068106" cy="419548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Isey</a:t>
            </a:r>
            <a:r>
              <a:rPr lang="en-US" sz="2400" dirty="0" smtClean="0"/>
              <a:t> </a:t>
            </a:r>
            <a:r>
              <a:rPr lang="en-US" sz="2400" dirty="0" err="1" smtClean="0"/>
              <a:t>Hikmat</a:t>
            </a:r>
            <a:r>
              <a:rPr lang="en-US" sz="2400" dirty="0" smtClean="0"/>
              <a:t>-e-</a:t>
            </a:r>
            <a:r>
              <a:rPr lang="en-US" sz="2400" dirty="0" err="1" smtClean="0"/>
              <a:t>danai</a:t>
            </a:r>
            <a:r>
              <a:rPr lang="en-US" sz="2400" dirty="0" smtClean="0"/>
              <a:t> </a:t>
            </a:r>
            <a:r>
              <a:rPr lang="en-US" sz="2400" dirty="0" err="1" smtClean="0"/>
              <a:t>Bhi</a:t>
            </a:r>
            <a:r>
              <a:rPr lang="en-US" sz="2400" dirty="0" smtClean="0"/>
              <a:t> </a:t>
            </a:r>
            <a:r>
              <a:rPr lang="en-US" sz="2400" dirty="0" err="1" smtClean="0"/>
              <a:t>Kaha</a:t>
            </a:r>
            <a:r>
              <a:rPr lang="en-US" sz="2400" dirty="0" smtClean="0"/>
              <a:t> </a:t>
            </a:r>
            <a:r>
              <a:rPr lang="en-US" sz="2400" dirty="0" err="1" smtClean="0"/>
              <a:t>Jata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r>
              <a:rPr lang="en-US" sz="2400" dirty="0" smtClean="0"/>
              <a:t> Ye </a:t>
            </a:r>
            <a:r>
              <a:rPr lang="en-US" sz="2400" dirty="0" err="1" smtClean="0"/>
              <a:t>Ghor</a:t>
            </a:r>
            <a:r>
              <a:rPr lang="en-US" sz="2400" dirty="0" smtClean="0"/>
              <a:t>-o-</a:t>
            </a:r>
            <a:r>
              <a:rPr lang="en-US" sz="2400" dirty="0" err="1" smtClean="0"/>
              <a:t>fikar</a:t>
            </a:r>
            <a:r>
              <a:rPr lang="en-US" sz="2400" dirty="0" smtClean="0"/>
              <a:t> Or </a:t>
            </a:r>
            <a:r>
              <a:rPr lang="en-US" sz="2400" dirty="0" err="1" smtClean="0"/>
              <a:t>Dor</a:t>
            </a:r>
            <a:r>
              <a:rPr lang="en-US" sz="2400" dirty="0" smtClean="0"/>
              <a:t> </a:t>
            </a:r>
            <a:r>
              <a:rPr lang="en-US" sz="2400" dirty="0" err="1" smtClean="0"/>
              <a:t>Andeshi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Sarchashma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r>
              <a:rPr lang="en-US" sz="2400" dirty="0" err="1" smtClean="0"/>
              <a:t>Insan</a:t>
            </a:r>
            <a:r>
              <a:rPr lang="en-US" sz="2400" dirty="0" smtClean="0"/>
              <a:t> K Is </a:t>
            </a:r>
            <a:r>
              <a:rPr lang="en-US" sz="2400" dirty="0" err="1" smtClean="0"/>
              <a:t>Pehlu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</a:t>
            </a:r>
            <a:r>
              <a:rPr lang="en-US" sz="2400" dirty="0" err="1" smtClean="0"/>
              <a:t>Hidayat</a:t>
            </a:r>
            <a:r>
              <a:rPr lang="en-US" sz="2400" dirty="0" smtClean="0"/>
              <a:t> Or Noor Ki </a:t>
            </a:r>
            <a:r>
              <a:rPr lang="en-US" sz="2400" dirty="0" err="1" smtClean="0"/>
              <a:t>Kirny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Phootti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smtClean="0"/>
              <a:t>      Traffic Signal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u="sng" dirty="0" err="1" smtClean="0"/>
              <a:t>Dil</a:t>
            </a:r>
            <a:r>
              <a:rPr lang="en-US" u="sng" dirty="0" smtClean="0"/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806849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Ye </a:t>
            </a:r>
            <a:r>
              <a:rPr lang="en-US" sz="2400" dirty="0" err="1" smtClean="0"/>
              <a:t>Chahat</a:t>
            </a:r>
            <a:r>
              <a:rPr lang="en-US" sz="2400" dirty="0" smtClean="0"/>
              <a:t>-o-</a:t>
            </a:r>
            <a:r>
              <a:rPr lang="en-US" sz="2400" dirty="0" err="1" smtClean="0"/>
              <a:t>raghbat</a:t>
            </a:r>
            <a:r>
              <a:rPr lang="en-US" sz="2400" dirty="0" smtClean="0"/>
              <a:t>, </a:t>
            </a:r>
            <a:r>
              <a:rPr lang="en-US" sz="2400" dirty="0" err="1" smtClean="0"/>
              <a:t>Piyar</a:t>
            </a:r>
            <a:r>
              <a:rPr lang="en-US" sz="2400" dirty="0" smtClean="0"/>
              <a:t>, </a:t>
            </a:r>
            <a:r>
              <a:rPr lang="en-US" sz="2400" dirty="0" err="1" smtClean="0"/>
              <a:t>Muhabbat</a:t>
            </a:r>
            <a:r>
              <a:rPr lang="en-US" sz="2400" dirty="0" smtClean="0"/>
              <a:t>, </a:t>
            </a:r>
            <a:r>
              <a:rPr lang="en-US" sz="2400" dirty="0" err="1" smtClean="0"/>
              <a:t>Tamanna</a:t>
            </a:r>
            <a:r>
              <a:rPr lang="en-US" sz="2400" dirty="0" smtClean="0"/>
              <a:t> Or </a:t>
            </a:r>
            <a:r>
              <a:rPr lang="en-US" sz="2400" dirty="0" err="1" smtClean="0"/>
              <a:t>Ehsas</a:t>
            </a:r>
            <a:r>
              <a:rPr lang="en-US" sz="2400" dirty="0" smtClean="0"/>
              <a:t> </a:t>
            </a:r>
            <a:r>
              <a:rPr lang="en-US" sz="2400" dirty="0" err="1" smtClean="0"/>
              <a:t>Jesi</a:t>
            </a:r>
            <a:r>
              <a:rPr lang="en-US" sz="2400" dirty="0" smtClean="0"/>
              <a:t> </a:t>
            </a:r>
            <a:r>
              <a:rPr lang="en-US" sz="2400" dirty="0" err="1" smtClean="0"/>
              <a:t>Roohani</a:t>
            </a:r>
            <a:r>
              <a:rPr lang="en-US" sz="2400" dirty="0" smtClean="0"/>
              <a:t>-o-</a:t>
            </a:r>
            <a:r>
              <a:rPr lang="en-US" sz="2400" dirty="0" err="1" smtClean="0"/>
              <a:t>nafsani</a:t>
            </a:r>
            <a:r>
              <a:rPr lang="en-US" sz="2400" dirty="0" smtClean="0"/>
              <a:t> </a:t>
            </a:r>
            <a:r>
              <a:rPr lang="en-US" sz="2400" dirty="0" err="1" smtClean="0"/>
              <a:t>Tajalliyat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Sarchashma</a:t>
            </a:r>
            <a:r>
              <a:rPr lang="en-US" sz="2400" dirty="0" smtClean="0"/>
              <a:t> Hein</a:t>
            </a:r>
          </a:p>
          <a:p>
            <a:endParaRPr lang="en-US" sz="2400" dirty="0" smtClean="0"/>
          </a:p>
          <a:p>
            <a:r>
              <a:rPr lang="en-US" sz="2400" dirty="0" smtClean="0"/>
              <a:t>Ye </a:t>
            </a:r>
            <a:r>
              <a:rPr lang="en-US" sz="2400" dirty="0" err="1" smtClean="0"/>
              <a:t>Dono</a:t>
            </a:r>
            <a:r>
              <a:rPr lang="en-US" sz="2400" dirty="0" smtClean="0"/>
              <a:t> </a:t>
            </a:r>
            <a:r>
              <a:rPr lang="en-US" sz="2400" dirty="0" err="1" smtClean="0"/>
              <a:t>Quwwaten</a:t>
            </a:r>
            <a:r>
              <a:rPr lang="en-US" sz="2400" dirty="0" smtClean="0"/>
              <a:t>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Insan</a:t>
            </a:r>
            <a:r>
              <a:rPr lang="en-US" sz="2400" dirty="0" smtClean="0"/>
              <a:t> Ki </a:t>
            </a:r>
            <a:r>
              <a:rPr lang="en-US" sz="2400" dirty="0" err="1" smtClean="0"/>
              <a:t>Tamam</a:t>
            </a:r>
            <a:r>
              <a:rPr lang="en-US" sz="2400" dirty="0" smtClean="0"/>
              <a:t> </a:t>
            </a:r>
            <a:r>
              <a:rPr lang="en-US" sz="2400" dirty="0" err="1" smtClean="0"/>
              <a:t>Harkat</a:t>
            </a:r>
            <a:r>
              <a:rPr lang="en-US" sz="2400" dirty="0" smtClean="0"/>
              <a:t>-o-</a:t>
            </a:r>
            <a:r>
              <a:rPr lang="en-US" sz="2400" dirty="0" err="1" smtClean="0"/>
              <a:t>saknat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/>
              <a:t>Q</a:t>
            </a:r>
            <a:r>
              <a:rPr lang="en-US" sz="2400" dirty="0" err="1" smtClean="0"/>
              <a:t>abo</a:t>
            </a:r>
            <a:r>
              <a:rPr lang="en-US" sz="2400" dirty="0" smtClean="0"/>
              <a:t> Me </a:t>
            </a:r>
            <a:r>
              <a:rPr lang="en-US" sz="2400" dirty="0" err="1" smtClean="0"/>
              <a:t>Rakhti</a:t>
            </a:r>
            <a:r>
              <a:rPr lang="en-US" sz="2400" dirty="0" smtClean="0"/>
              <a:t> Hein</a:t>
            </a:r>
            <a:br>
              <a:rPr lang="en-US" sz="2400" dirty="0" smtClean="0"/>
            </a:br>
            <a:r>
              <a:rPr lang="en-US" sz="2400" dirty="0" smtClean="0"/>
              <a:t>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SARCHASHMA OR MUTAWAQQA TANAZA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689283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Ye </a:t>
            </a:r>
            <a:r>
              <a:rPr lang="en-US" sz="2400" dirty="0" err="1" smtClean="0"/>
              <a:t>Dono</a:t>
            </a:r>
            <a:r>
              <a:rPr lang="en-US" sz="2400" dirty="0" smtClean="0"/>
              <a:t> </a:t>
            </a:r>
            <a:r>
              <a:rPr lang="en-US" sz="2400" dirty="0" err="1" smtClean="0"/>
              <a:t>Quwwaten</a:t>
            </a:r>
            <a:r>
              <a:rPr lang="en-US" sz="2400" dirty="0" smtClean="0"/>
              <a:t> AQAL Or DIL </a:t>
            </a:r>
            <a:r>
              <a:rPr lang="en-US" sz="2400" dirty="0" err="1" smtClean="0"/>
              <a:t>Kbhi</a:t>
            </a:r>
            <a:r>
              <a:rPr lang="en-US" sz="2400" dirty="0" smtClean="0"/>
              <a:t> </a:t>
            </a:r>
            <a:r>
              <a:rPr lang="en-US" sz="2400" dirty="0" err="1" smtClean="0"/>
              <a:t>Ek</a:t>
            </a:r>
            <a:r>
              <a:rPr lang="en-US" sz="2400" dirty="0" smtClean="0"/>
              <a:t> </a:t>
            </a:r>
            <a:r>
              <a:rPr lang="en-US" sz="2400" dirty="0" err="1" smtClean="0"/>
              <a:t>Dosry</a:t>
            </a:r>
            <a:r>
              <a:rPr lang="en-US" sz="2400" dirty="0" smtClean="0"/>
              <a:t> K </a:t>
            </a:r>
            <a:r>
              <a:rPr lang="en-US" sz="2400" dirty="0" err="1" smtClean="0"/>
              <a:t>Mowafiq</a:t>
            </a:r>
            <a:r>
              <a:rPr lang="en-US" sz="2400" dirty="0" smtClean="0"/>
              <a:t> </a:t>
            </a:r>
            <a:r>
              <a:rPr lang="en-US" sz="2400" dirty="0" err="1" smtClean="0"/>
              <a:t>Hoti</a:t>
            </a:r>
            <a:r>
              <a:rPr lang="en-US" sz="2400" dirty="0" smtClean="0"/>
              <a:t> Hein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Kbhi</a:t>
            </a:r>
            <a:r>
              <a:rPr lang="en-US" sz="2400" dirty="0" smtClean="0"/>
              <a:t> </a:t>
            </a:r>
            <a:r>
              <a:rPr lang="en-US" sz="2400" dirty="0" err="1" smtClean="0"/>
              <a:t>Kbhi</a:t>
            </a:r>
            <a:r>
              <a:rPr lang="en-US" sz="2400" dirty="0" smtClean="0"/>
              <a:t> In </a:t>
            </a:r>
            <a:r>
              <a:rPr lang="en-US" sz="2400" dirty="0" err="1" smtClean="0"/>
              <a:t>Dono</a:t>
            </a:r>
            <a:r>
              <a:rPr lang="en-US" sz="2400" dirty="0" smtClean="0"/>
              <a:t> </a:t>
            </a:r>
            <a:r>
              <a:rPr lang="en-US" sz="2400" dirty="0" err="1" smtClean="0"/>
              <a:t>Quwwaten</a:t>
            </a:r>
            <a:r>
              <a:rPr lang="en-US" sz="2400" dirty="0" smtClean="0"/>
              <a:t> K </a:t>
            </a:r>
            <a:r>
              <a:rPr lang="en-US" sz="2400" dirty="0" err="1" smtClean="0"/>
              <a:t>Darmiyan</a:t>
            </a:r>
            <a:r>
              <a:rPr lang="en-US" sz="2400" dirty="0" smtClean="0"/>
              <a:t> </a:t>
            </a:r>
            <a:r>
              <a:rPr lang="en-US" sz="2400" dirty="0" err="1" smtClean="0"/>
              <a:t>Tanaza</a:t>
            </a:r>
            <a:r>
              <a:rPr lang="en-US" sz="2400" dirty="0" smtClean="0"/>
              <a:t> </a:t>
            </a:r>
            <a:r>
              <a:rPr lang="en-US" sz="2400" dirty="0" err="1" smtClean="0"/>
              <a:t>Peda</a:t>
            </a:r>
            <a:r>
              <a:rPr lang="en-US" sz="2400" dirty="0" smtClean="0"/>
              <a:t> </a:t>
            </a:r>
            <a:r>
              <a:rPr lang="en-US" sz="2400" dirty="0" err="1" smtClean="0"/>
              <a:t>Hojata</a:t>
            </a:r>
            <a:r>
              <a:rPr lang="en-US" sz="2400" dirty="0" smtClean="0"/>
              <a:t> Hein.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smtClean="0"/>
              <a:t> 		Parents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AQAL K HUKUM PAR DIL KA ASAR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73" y="1393614"/>
            <a:ext cx="6711654" cy="419548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Shuba</a:t>
            </a:r>
            <a:r>
              <a:rPr lang="en-US" sz="2400" dirty="0" smtClean="0"/>
              <a:t> AQAL Dar </a:t>
            </a:r>
            <a:r>
              <a:rPr lang="en-US" sz="2400" dirty="0" err="1" smtClean="0"/>
              <a:t>Haqeeqat</a:t>
            </a:r>
            <a:r>
              <a:rPr lang="en-US" sz="2400" dirty="0" smtClean="0"/>
              <a:t> </a:t>
            </a:r>
            <a:r>
              <a:rPr lang="en-US" sz="2400" dirty="0" err="1" smtClean="0"/>
              <a:t>Insan</a:t>
            </a:r>
            <a:r>
              <a:rPr lang="en-US" sz="2400" dirty="0" smtClean="0"/>
              <a:t> K </a:t>
            </a:r>
            <a:r>
              <a:rPr lang="en-US" sz="2400" dirty="0" err="1" smtClean="0"/>
              <a:t>Daakhli</a:t>
            </a:r>
            <a:r>
              <a:rPr lang="en-US" sz="2400" dirty="0" smtClean="0"/>
              <a:t> </a:t>
            </a:r>
            <a:r>
              <a:rPr lang="en-US" sz="2400" dirty="0" err="1" smtClean="0"/>
              <a:t>Maidan</a:t>
            </a:r>
            <a:r>
              <a:rPr lang="en-US" sz="2400" dirty="0" smtClean="0"/>
              <a:t> Or </a:t>
            </a:r>
            <a:r>
              <a:rPr lang="en-US" sz="2400" dirty="0" err="1" smtClean="0"/>
              <a:t>Mehekmay</a:t>
            </a:r>
            <a:r>
              <a:rPr lang="en-US" sz="2400" dirty="0" smtClean="0"/>
              <a:t> Mein </a:t>
            </a:r>
            <a:r>
              <a:rPr lang="en-US" sz="2400" dirty="0" err="1" smtClean="0"/>
              <a:t>Ek</a:t>
            </a:r>
            <a:r>
              <a:rPr lang="en-US" sz="2400" dirty="0" smtClean="0"/>
              <a:t> Judge Ki </a:t>
            </a:r>
            <a:r>
              <a:rPr lang="en-US" sz="2400" dirty="0" err="1" smtClean="0"/>
              <a:t>Heysiyat</a:t>
            </a:r>
            <a:r>
              <a:rPr lang="en-US" sz="2400" dirty="0" smtClean="0"/>
              <a:t> </a:t>
            </a:r>
            <a:r>
              <a:rPr lang="en-US" sz="2400" dirty="0" err="1" smtClean="0"/>
              <a:t>Rakhti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/>
          </a:p>
          <a:p>
            <a:r>
              <a:rPr lang="en-US" sz="2400" dirty="0" smtClean="0"/>
              <a:t>Isi </a:t>
            </a:r>
            <a:r>
              <a:rPr lang="en-US" sz="2400" dirty="0" err="1" smtClean="0"/>
              <a:t>Liye</a:t>
            </a:r>
            <a:r>
              <a:rPr lang="en-US" sz="2400" dirty="0" smtClean="0"/>
              <a:t> Ye </a:t>
            </a:r>
            <a:r>
              <a:rPr lang="en-US" sz="2400" dirty="0" err="1" smtClean="0"/>
              <a:t>Esi</a:t>
            </a:r>
            <a:r>
              <a:rPr lang="en-US" sz="2400" dirty="0" smtClean="0"/>
              <a:t> </a:t>
            </a:r>
            <a:r>
              <a:rPr lang="en-US" sz="2400" dirty="0" err="1" smtClean="0"/>
              <a:t>Quwwat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Jo </a:t>
            </a:r>
            <a:r>
              <a:rPr lang="en-US" sz="2400" dirty="0" err="1" smtClean="0"/>
              <a:t>Insan</a:t>
            </a:r>
            <a:r>
              <a:rPr lang="en-US" sz="2400" dirty="0" smtClean="0"/>
              <a:t> K </a:t>
            </a:r>
            <a:r>
              <a:rPr lang="en-US" sz="2400" dirty="0" err="1" smtClean="0"/>
              <a:t>Iqdamaat</a:t>
            </a:r>
            <a:r>
              <a:rPr lang="en-US" sz="2400" dirty="0" smtClean="0"/>
              <a:t> Par In K </a:t>
            </a:r>
            <a:r>
              <a:rPr lang="en-US" sz="2400" dirty="0" err="1" smtClean="0"/>
              <a:t>Sahi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Ghalat</a:t>
            </a:r>
            <a:r>
              <a:rPr lang="en-US" sz="2400" dirty="0" smtClean="0"/>
              <a:t> </a:t>
            </a:r>
            <a:r>
              <a:rPr lang="en-US" sz="2400" dirty="0" err="1" smtClean="0"/>
              <a:t>Hony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Saadir</a:t>
            </a:r>
            <a:r>
              <a:rPr lang="en-US" sz="2400" dirty="0" smtClean="0"/>
              <a:t> </a:t>
            </a:r>
            <a:r>
              <a:rPr lang="en-US" sz="2400" dirty="0" err="1" smtClean="0"/>
              <a:t>Krti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Agar AQAL </a:t>
            </a:r>
            <a:r>
              <a:rPr lang="en-US" sz="2400" dirty="0" err="1" smtClean="0"/>
              <a:t>Qalb</a:t>
            </a:r>
            <a:r>
              <a:rPr lang="en-US" sz="2400" dirty="0" smtClean="0"/>
              <a:t> K </a:t>
            </a:r>
            <a:r>
              <a:rPr lang="en-US" sz="2400" dirty="0" err="1" smtClean="0"/>
              <a:t>Zer</a:t>
            </a:r>
            <a:r>
              <a:rPr lang="en-US" sz="2400" dirty="0" smtClean="0"/>
              <a:t> e </a:t>
            </a:r>
            <a:r>
              <a:rPr lang="en-US" sz="2400" dirty="0" err="1" smtClean="0"/>
              <a:t>Asar</a:t>
            </a:r>
            <a:r>
              <a:rPr lang="en-US" sz="2400" dirty="0" smtClean="0"/>
              <a:t> </a:t>
            </a:r>
            <a:r>
              <a:rPr lang="en-US" sz="2400" dirty="0" err="1" smtClean="0"/>
              <a:t>Hogi</a:t>
            </a:r>
            <a:r>
              <a:rPr lang="en-US" sz="2400" dirty="0" smtClean="0"/>
              <a:t> To </a:t>
            </a:r>
            <a:r>
              <a:rPr lang="en-US" sz="2400" dirty="0" err="1" smtClean="0"/>
              <a:t>Wo</a:t>
            </a:r>
            <a:r>
              <a:rPr lang="en-US" sz="2400" dirty="0" smtClean="0"/>
              <a:t> Judge </a:t>
            </a:r>
            <a:r>
              <a:rPr lang="en-US" sz="2400" dirty="0" err="1" smtClean="0"/>
              <a:t>Jald</a:t>
            </a:r>
            <a:r>
              <a:rPr lang="en-US" sz="2400" dirty="0" smtClean="0"/>
              <a:t> Hi </a:t>
            </a:r>
            <a:r>
              <a:rPr lang="en-US" sz="2400" dirty="0" err="1" smtClean="0"/>
              <a:t>Haq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</a:t>
            </a:r>
            <a:r>
              <a:rPr lang="en-US" sz="2400" dirty="0" err="1" smtClean="0"/>
              <a:t>Baar</a:t>
            </a:r>
            <a:r>
              <a:rPr lang="en-US" sz="2400" dirty="0" smtClean="0"/>
              <a:t> </a:t>
            </a:r>
            <a:r>
              <a:rPr lang="en-US" sz="2400" dirty="0" err="1" smtClean="0"/>
              <a:t>guzirishta</a:t>
            </a:r>
            <a:r>
              <a:rPr lang="en-US" sz="2400" dirty="0" smtClean="0"/>
              <a:t> </a:t>
            </a:r>
            <a:r>
              <a:rPr lang="en-US" sz="2400" dirty="0" err="1" smtClean="0"/>
              <a:t>Hojaye</a:t>
            </a:r>
            <a:r>
              <a:rPr lang="en-US" sz="2400" dirty="0" smtClean="0"/>
              <a:t> Ga.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Example:</a:t>
            </a:r>
            <a:br>
              <a:rPr lang="en-US" sz="2400" dirty="0" smtClean="0"/>
            </a:br>
            <a:r>
              <a:rPr lang="en-US" sz="2400" dirty="0" smtClean="0"/>
              <a:t>		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01779" y="6160659"/>
            <a:ext cx="282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Insan</a:t>
            </a:r>
            <a:r>
              <a:rPr lang="en-US" sz="2400" dirty="0" smtClean="0"/>
              <a:t> - </a:t>
            </a:r>
            <a:r>
              <a:rPr lang="en-US" sz="2400" dirty="0" err="1"/>
              <a:t>K</a:t>
            </a:r>
            <a:r>
              <a:rPr lang="en-US" sz="2400" dirty="0" err="1" smtClean="0"/>
              <a:t>howahish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APNI ZAT PAR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HUSN-E-ZUN RUKHNA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DOSRO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 MALAMAT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826" y="1739416"/>
            <a:ext cx="7310460" cy="419548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Kbhi</a:t>
            </a:r>
            <a:r>
              <a:rPr lang="en-US" sz="2400" dirty="0" smtClean="0"/>
              <a:t> </a:t>
            </a:r>
            <a:r>
              <a:rPr lang="en-US" sz="2400" dirty="0" err="1" smtClean="0"/>
              <a:t>kbhi</a:t>
            </a:r>
            <a:r>
              <a:rPr lang="en-US" sz="2400" dirty="0" smtClean="0"/>
              <a:t> DIL </a:t>
            </a:r>
            <a:r>
              <a:rPr lang="en-US" sz="2400" dirty="0" err="1" smtClean="0"/>
              <a:t>apni</a:t>
            </a:r>
            <a:r>
              <a:rPr lang="en-US" sz="2400" dirty="0" smtClean="0"/>
              <a:t> </a:t>
            </a:r>
            <a:r>
              <a:rPr lang="en-US" sz="2400" dirty="0" err="1" smtClean="0"/>
              <a:t>khuwaish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takmeel</a:t>
            </a:r>
            <a:r>
              <a:rPr lang="en-US" sz="2400" dirty="0" smtClean="0"/>
              <a:t> </a:t>
            </a:r>
            <a:r>
              <a:rPr lang="en-US" sz="2400" dirty="0" err="1" smtClean="0"/>
              <a:t>krwany</a:t>
            </a:r>
            <a:r>
              <a:rPr lang="en-US" sz="2400" dirty="0" smtClean="0"/>
              <a:t> k lye AQAL </a:t>
            </a:r>
            <a:r>
              <a:rPr lang="en-US" sz="2400" dirty="0" err="1" smtClean="0"/>
              <a:t>pr</a:t>
            </a:r>
            <a:r>
              <a:rPr lang="en-US" sz="2400" dirty="0" smtClean="0"/>
              <a:t> </a:t>
            </a:r>
            <a:r>
              <a:rPr lang="en-US" sz="2400" dirty="0" err="1" smtClean="0"/>
              <a:t>jabrann</a:t>
            </a:r>
            <a:r>
              <a:rPr lang="en-US" sz="2400" dirty="0" smtClean="0"/>
              <a:t> </a:t>
            </a:r>
            <a:r>
              <a:rPr lang="en-US" sz="2400" dirty="0" err="1" smtClean="0"/>
              <a:t>haawi</a:t>
            </a:r>
            <a:r>
              <a:rPr lang="en-US" sz="2400" dirty="0" smtClean="0"/>
              <a:t> </a:t>
            </a:r>
            <a:r>
              <a:rPr lang="en-US" sz="2400" dirty="0" err="1" smtClean="0"/>
              <a:t>hojata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waja</a:t>
            </a:r>
            <a:r>
              <a:rPr lang="en-US" sz="2400" dirty="0" smtClean="0"/>
              <a:t> ye </a:t>
            </a:r>
            <a:r>
              <a:rPr lang="en-US" sz="2400" dirty="0" err="1" smtClean="0"/>
              <a:t>hai</a:t>
            </a:r>
            <a:r>
              <a:rPr lang="en-US" sz="2400" dirty="0" smtClean="0"/>
              <a:t> k </a:t>
            </a:r>
            <a:r>
              <a:rPr lang="en-US" sz="2400" dirty="0" err="1" smtClean="0"/>
              <a:t>insan</a:t>
            </a:r>
            <a:r>
              <a:rPr lang="en-US" sz="2400" dirty="0" smtClean="0"/>
              <a:t> k </a:t>
            </a:r>
            <a:r>
              <a:rPr lang="en-US" sz="2400" dirty="0" err="1" smtClean="0"/>
              <a:t>baatin</a:t>
            </a:r>
            <a:r>
              <a:rPr lang="en-US" sz="2400" dirty="0" smtClean="0"/>
              <a:t> me </a:t>
            </a:r>
            <a:r>
              <a:rPr lang="en-US" sz="2400" dirty="0" err="1" smtClean="0"/>
              <a:t>chupi</a:t>
            </a:r>
            <a:r>
              <a:rPr lang="en-US" sz="2400" dirty="0" smtClean="0"/>
              <a:t> </a:t>
            </a:r>
            <a:r>
              <a:rPr lang="en-US" sz="2400" dirty="0" err="1" smtClean="0"/>
              <a:t>hui</a:t>
            </a:r>
            <a:r>
              <a:rPr lang="en-US" sz="2400" dirty="0" smtClean="0"/>
              <a:t> </a:t>
            </a:r>
            <a:r>
              <a:rPr lang="en-US" sz="2400" dirty="0" err="1" smtClean="0"/>
              <a:t>jabillato</a:t>
            </a:r>
            <a:r>
              <a:rPr lang="en-US" sz="2400" dirty="0" smtClean="0"/>
              <a:t> </a:t>
            </a:r>
            <a:r>
              <a:rPr lang="en-US" sz="2400" dirty="0" err="1" smtClean="0"/>
              <a:t>mein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</a:t>
            </a:r>
            <a:r>
              <a:rPr lang="en-US" sz="2400" dirty="0" err="1" smtClean="0"/>
              <a:t>ek</a:t>
            </a:r>
            <a:r>
              <a:rPr lang="en-US" sz="2400" dirty="0" smtClean="0"/>
              <a:t> </a:t>
            </a:r>
            <a:r>
              <a:rPr lang="en-US" sz="2400" dirty="0" err="1" smtClean="0"/>
              <a:t>eham</a:t>
            </a:r>
            <a:r>
              <a:rPr lang="en-US" sz="2400" dirty="0" smtClean="0"/>
              <a:t> </a:t>
            </a:r>
            <a:r>
              <a:rPr lang="en-US" sz="2400" dirty="0" err="1" smtClean="0"/>
              <a:t>jabillat</a:t>
            </a:r>
            <a:r>
              <a:rPr lang="en-US" sz="2400" dirty="0" smtClean="0"/>
              <a:t> </a:t>
            </a:r>
            <a:r>
              <a:rPr lang="en-US" sz="2400" dirty="0" err="1" smtClean="0"/>
              <a:t>khud</a:t>
            </a:r>
            <a:r>
              <a:rPr lang="en-US" sz="2400" dirty="0" smtClean="0"/>
              <a:t> </a:t>
            </a:r>
            <a:r>
              <a:rPr lang="en-US" sz="2400" dirty="0" err="1" smtClean="0"/>
              <a:t>pasandi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Yehi</a:t>
            </a:r>
            <a:r>
              <a:rPr lang="en-US" sz="2400" dirty="0" smtClean="0"/>
              <a:t> </a:t>
            </a:r>
            <a:r>
              <a:rPr lang="en-US" sz="2400" dirty="0" err="1" smtClean="0"/>
              <a:t>waja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k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apny</a:t>
            </a:r>
            <a:r>
              <a:rPr lang="en-US" sz="2400" dirty="0" smtClean="0"/>
              <a:t> </a:t>
            </a:r>
            <a:r>
              <a:rPr lang="en-US" sz="2400" dirty="0" err="1" smtClean="0"/>
              <a:t>buray</a:t>
            </a:r>
            <a:r>
              <a:rPr lang="en-US" sz="2400" dirty="0" smtClean="0"/>
              <a:t> </a:t>
            </a:r>
            <a:r>
              <a:rPr lang="en-US" sz="2400" dirty="0" err="1" smtClean="0"/>
              <a:t>amal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 smtClean="0"/>
              <a:t>janta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DDB-FF5B-464C-BDD7-A168E6C28E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274</TotalTime>
  <Words>415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PowerPoint Presentation</vt:lpstr>
      <vt:lpstr>AQAL OR DIL</vt:lpstr>
      <vt:lpstr>CONTENTS:</vt:lpstr>
      <vt:lpstr>INSAN K WO PEHLU JO US KI FAALIYAT MEIN MOASAR HOTY HEIN </vt:lpstr>
      <vt:lpstr>1. AQAL </vt:lpstr>
      <vt:lpstr>2. Dil </vt:lpstr>
      <vt:lpstr>EK SARCHASHMA OR MUTAWAQQA TANAZA</vt:lpstr>
      <vt:lpstr>AQAL K HUKUM PAR DIL KA ASAR </vt:lpstr>
      <vt:lpstr>APNI ZAT PAR HUSN-E-ZUN RUKHNA OR DOSRO KO MALAMAT KARNA </vt:lpstr>
      <vt:lpstr>APNI ZAT PR HUSN-E-ZANN,DOSRO KO MALAMAT KARNA OR SALAH MASHIRAH </vt:lpstr>
      <vt:lpstr>ISLAM OR AQLI PEHLU KI PABANDI KARNA </vt:lpstr>
      <vt:lpstr>IKHLAKI EHLIYAT HASIL KARNY K LIYE. </vt:lpstr>
      <vt:lpstr>KEY 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Aqal</dc:title>
  <dc:subject>Shaheed Ustaad Murtaza Mutahri</dc:subject>
  <dc:creator>Readers' Club</dc:creator>
  <cp:lastModifiedBy>Irtaza</cp:lastModifiedBy>
  <cp:revision>31</cp:revision>
  <dcterms:created xsi:type="dcterms:W3CDTF">2015-01-22T20:35:22Z</dcterms:created>
  <dcterms:modified xsi:type="dcterms:W3CDTF">2015-03-14T21:40:48Z</dcterms:modified>
</cp:coreProperties>
</file>